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2"/>
    <p:restoredTop sz="94658"/>
  </p:normalViewPr>
  <p:slideViewPr>
    <p:cSldViewPr snapToGrid="0" snapToObjects="1">
      <p:cViewPr varScale="1">
        <p:scale>
          <a:sx n="120" d="100"/>
          <a:sy n="120" d="100"/>
        </p:scale>
        <p:origin x="124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9/16/25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9/16/25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9/16/25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39236</TotalTime>
  <Words>8506</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Cambria Math</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236</cp:revision>
  <dcterms:created xsi:type="dcterms:W3CDTF">2023-02-24T14:15:53Z</dcterms:created>
  <dcterms:modified xsi:type="dcterms:W3CDTF">2025-09-16T12:46:41Z</dcterms:modified>
</cp:coreProperties>
</file>